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41DE3-057C-1D23-D63C-50D04720ED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3C57DC-A1C2-1B80-BE6F-B3FC87BC14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7469E-92D4-B7D1-D7F7-13A38B6E0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CAD63-CF94-E6B1-3660-49BC84CF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2268-181E-C83C-692A-31F5CBFF7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97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E21F-99DF-7381-2A74-94AB67EE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0C827A-FECB-01C4-0CF3-2806F1C33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1EAD7-8C9D-336D-2850-B3558114E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01C06-EAD3-0815-2AEB-DDD9FB9C9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B84A-7C5C-29AB-DFA6-DFEE4921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1DEE28-DF27-1085-7A97-E0239A7C4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E553F1-118B-E8D8-EE80-48D58A7D57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CBD810-305D-8FEE-F427-82AE8F47E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F8ED3-2132-F2D9-B8AE-18FD0AA5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E2C5E-164E-09DF-EECD-8EC9930F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566E4-ECE9-B8DD-7416-5AA2AE9B3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8C76D-8533-711B-FD25-2CEBEF39B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6D04E9-6F3B-67CA-D0F6-D3AC36D7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7F585-E95F-F455-93D3-CB831F3A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FA24C-7C89-6636-1427-B1B7A254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10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54DC-51E2-E198-8EFA-DA7FB5F5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6282F-E257-FC3F-D916-F224EB1E6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E3C67-EB1C-D2AB-79CC-9DCF612C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A75AE-2042-F07C-F476-398947D19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1D2A-53D7-B1C8-86EA-1A05AA99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4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8723-2029-F268-16B7-8F3066A4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F927F-1A12-5543-E0FC-59A566B96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D58CA-2152-40E0-A0A2-90E94455C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9421B-99A5-01DE-2D8F-4A342720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19F891-0916-3C4C-D209-55EEAD0B5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18231-C562-7D9C-184A-35E79574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908E-71B8-EE2C-0BF9-3C3C15F00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19CBD-0EEF-B233-8399-1C1CBFB35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BC9CC1-C514-EEA3-D35D-340D9FC70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7AC1D-DCDD-E9AE-4FCA-3BBB639D61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8E000E-4157-FB23-D267-940968FE4C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67FAD0-5E7D-1B6A-9E39-D5FDCA8F2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5F79A9-D5C2-8CB6-6BDE-5C124F2F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E99FF2-760A-B77C-6DF2-8A2290D94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9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15F8B-05E9-7410-1D2E-BD0A0515E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9C3774-1BE2-5940-1104-77EA035E2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301B2-E075-25B9-878E-64CB6E508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233EC1-9F75-50C7-89F9-C6C968E5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33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EE683-EAE0-D344-98AF-6C5FDEBC0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1C5DFC-0D74-B326-D407-546ABF83C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724E4D-4689-1CEF-FF96-C61AE93A0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66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AA0B7-4BD9-5ADE-2BA1-2ECEB09A9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6C729-C8CA-1CB5-AE96-2E0CA27C0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6D39E-9A0D-579C-9584-4F2680A9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419DF-4588-7894-F5B7-0F40EDA4F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4281E-24BF-5081-7928-F3B25B431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ABA882-A142-589E-1573-53E2C913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1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EC11-92CC-F395-5074-5F74BF0F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E6A63D-B975-D2A9-00AA-9E0B05232F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198B8-66DE-6A5D-E793-7A16149C3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D1967A-51F0-05F6-6D96-B28A2BFF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07ACC-580A-9F77-B749-6767D810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B69F1-2D00-6D1A-9ACC-E9303F23C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AF2B94-0F60-E736-809D-AAC67034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FC2030-DC5A-7B90-D0FD-E45A7DF38D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1CF1F-D9B2-BE87-09CC-C0522B579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3474C-70EF-48B8-9374-CFC5BA0F4C73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752B-C180-55A8-9A73-ED58678C4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E3699-9F41-28B9-79FA-1D0D44A85E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C626-0058-4ABB-9008-26014A4DA8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66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billboard, outdoor&#10;&#10;Description automatically generated">
            <a:extLst>
              <a:ext uri="{FF2B5EF4-FFF2-40B4-BE49-F238E27FC236}">
                <a16:creationId xmlns:a16="http://schemas.microsoft.com/office/drawing/2014/main" id="{D414064F-145F-E526-4788-0D41C9CC0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459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in a factory&#10;&#10;Description automatically generated with low confidence">
            <a:extLst>
              <a:ext uri="{FF2B5EF4-FFF2-40B4-BE49-F238E27FC236}">
                <a16:creationId xmlns:a16="http://schemas.microsoft.com/office/drawing/2014/main" id="{34FB3739-4838-27BE-0A6F-DB5E7F80D8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15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pie chart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4FE1564-8101-1FA7-53DB-401B7E5D5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5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people working&#10;&#10;Description automatically generated with low confidence">
            <a:extLst>
              <a:ext uri="{FF2B5EF4-FFF2-40B4-BE49-F238E27FC236}">
                <a16:creationId xmlns:a16="http://schemas.microsoft.com/office/drawing/2014/main" id="{7D84CCE8-263D-BF57-F9D3-3346B5817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1E2DBD-9E25-CE03-1929-65F1257A1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46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C1E578-FA3F-E60A-5D7B-0EB71FC2D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2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D'Alessio, Mark</dc:creator>
  <cp:lastModifiedBy>Hadley Rawlins</cp:lastModifiedBy>
  <cp:revision>3</cp:revision>
  <dcterms:created xsi:type="dcterms:W3CDTF">2023-06-27T13:26:43Z</dcterms:created>
  <dcterms:modified xsi:type="dcterms:W3CDTF">2023-06-27T19:14:15Z</dcterms:modified>
</cp:coreProperties>
</file>